
<file path=[Content_Types].xml><?xml version="1.0" encoding="utf-8"?>
<Types xmlns="http://schemas.openxmlformats.org/package/2006/content-types">
  <Default Extension="png" ContentType="image/png"/>
  <Default Extension="mov" ContentType="video/quicktime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87" r:id="rId3"/>
    <p:sldId id="277" r:id="rId4"/>
    <p:sldId id="288" r:id="rId5"/>
    <p:sldId id="261" r:id="rId6"/>
    <p:sldId id="278" r:id="rId7"/>
    <p:sldId id="264" r:id="rId8"/>
    <p:sldId id="282" r:id="rId9"/>
    <p:sldId id="289" r:id="rId10"/>
    <p:sldId id="266" r:id="rId11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18" roundtripDataSignature="AMtx7mj5XJM6ZMJSkwsrE5wP6l6JfA2hK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B06F304-1939-47C0-BB63-79CA26B65FF8}" v="14" dt="2026-02-03T03:17:38.576"/>
  </p1510:revLst>
</p1510:revInfo>
</file>

<file path=ppt/tableStyles.xml><?xml version="1.0" encoding="utf-8"?>
<a:tblStyleLst xmlns:a="http://schemas.openxmlformats.org/drawingml/2006/main" def="{314FFFFB-19B7-4687-A84E-67231503E240}">
  <a:tblStyle styleId="{314FFFFB-19B7-4687-A84E-67231503E240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BF5"/>
          </a:solidFill>
        </a:fill>
      </a:tcStyle>
    </a:wholeTbl>
    <a:band1H>
      <a:tcTxStyle/>
      <a:tcStyle>
        <a:tcBdr/>
        <a:fill>
          <a:solidFill>
            <a:srgbClr val="CDD4EA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DD4EA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B301B821-A1FF-4177-AEE7-76D212191A09}" styleName="Estilo medio 1 - Énfasi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437" autoAdjust="0"/>
    <p:restoredTop sz="94661"/>
  </p:normalViewPr>
  <p:slideViewPr>
    <p:cSldViewPr snapToGrid="0">
      <p:cViewPr varScale="1">
        <p:scale>
          <a:sx n="103" d="100"/>
          <a:sy n="103" d="100"/>
        </p:scale>
        <p:origin x="7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8" Type="http://customschemas.google.com/relationships/presentationmetadata" Target="meta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ulio Zamora" userId="4132e2bed5e3fef6" providerId="LiveId" clId="{02597CF9-4CE5-4556-AC85-8F54F9A882F6}"/>
    <pc:docChg chg="undo custSel addSld delSld modSld sldOrd">
      <pc:chgData name="Julio Zamora" userId="4132e2bed5e3fef6" providerId="LiveId" clId="{02597CF9-4CE5-4556-AC85-8F54F9A882F6}" dt="2026-02-03T03:26:02.009" v="166" actId="14100"/>
      <pc:docMkLst>
        <pc:docMk/>
      </pc:docMkLst>
      <pc:sldChg chg="modSp mod">
        <pc:chgData name="Julio Zamora" userId="4132e2bed5e3fef6" providerId="LiveId" clId="{02597CF9-4CE5-4556-AC85-8F54F9A882F6}" dt="2026-02-03T03:25:43.421" v="150" actId="20577"/>
        <pc:sldMkLst>
          <pc:docMk/>
          <pc:sldMk cId="0" sldId="256"/>
        </pc:sldMkLst>
        <pc:spChg chg="mod">
          <ac:chgData name="Julio Zamora" userId="4132e2bed5e3fef6" providerId="LiveId" clId="{02597CF9-4CE5-4556-AC85-8F54F9A882F6}" dt="2026-02-03T03:25:43.421" v="150" actId="20577"/>
          <ac:spMkLst>
            <pc:docMk/>
            <pc:sldMk cId="0" sldId="256"/>
            <ac:spMk id="92" creationId="{00000000-0000-0000-0000-000000000000}"/>
          </ac:spMkLst>
        </pc:spChg>
      </pc:sldChg>
      <pc:sldChg chg="modSp mod">
        <pc:chgData name="Julio Zamora" userId="4132e2bed5e3fef6" providerId="LiveId" clId="{02597CF9-4CE5-4556-AC85-8F54F9A882F6}" dt="2026-02-03T03:25:28.268" v="135" actId="20577"/>
        <pc:sldMkLst>
          <pc:docMk/>
          <pc:sldMk cId="0" sldId="261"/>
        </pc:sldMkLst>
        <pc:spChg chg="mod">
          <ac:chgData name="Julio Zamora" userId="4132e2bed5e3fef6" providerId="LiveId" clId="{02597CF9-4CE5-4556-AC85-8F54F9A882F6}" dt="2026-02-03T03:25:28.268" v="135" actId="20577"/>
          <ac:spMkLst>
            <pc:docMk/>
            <pc:sldMk cId="0" sldId="261"/>
            <ac:spMk id="133" creationId="{00000000-0000-0000-0000-000000000000}"/>
          </ac:spMkLst>
        </pc:spChg>
      </pc:sldChg>
      <pc:sldChg chg="modSp mod">
        <pc:chgData name="Julio Zamora" userId="4132e2bed5e3fef6" providerId="LiveId" clId="{02597CF9-4CE5-4556-AC85-8F54F9A882F6}" dt="2026-02-03T03:26:02.009" v="166" actId="14100"/>
        <pc:sldMkLst>
          <pc:docMk/>
          <pc:sldMk cId="0" sldId="266"/>
        </pc:sldMkLst>
        <pc:spChg chg="mod">
          <ac:chgData name="Julio Zamora" userId="4132e2bed5e3fef6" providerId="LiveId" clId="{02597CF9-4CE5-4556-AC85-8F54F9A882F6}" dt="2026-02-03T03:26:02.009" v="166" actId="14100"/>
          <ac:spMkLst>
            <pc:docMk/>
            <pc:sldMk cId="0" sldId="266"/>
            <ac:spMk id="185" creationId="{00000000-0000-0000-0000-000000000000}"/>
          </ac:spMkLst>
        </pc:spChg>
      </pc:sldChg>
      <pc:sldChg chg="addSp delSp modSp mod modAnim">
        <pc:chgData name="Julio Zamora" userId="4132e2bed5e3fef6" providerId="LiveId" clId="{02597CF9-4CE5-4556-AC85-8F54F9A882F6}" dt="2026-02-03T03:17:29.912" v="119"/>
        <pc:sldMkLst>
          <pc:docMk/>
          <pc:sldMk cId="2165501164" sldId="277"/>
        </pc:sldMkLst>
        <pc:graphicFrameChg chg="add mod modGraphic">
          <ac:chgData name="Julio Zamora" userId="4132e2bed5e3fef6" providerId="LiveId" clId="{02597CF9-4CE5-4556-AC85-8F54F9A882F6}" dt="2026-02-03T03:07:28.805" v="102" actId="1076"/>
          <ac:graphicFrameMkLst>
            <pc:docMk/>
            <pc:sldMk cId="2165501164" sldId="277"/>
            <ac:graphicFrameMk id="3" creationId="{F7EBB125-16A8-2350-890C-B8D4AB356B39}"/>
          </ac:graphicFrameMkLst>
        </pc:graphicFrameChg>
        <pc:picChg chg="add del mod">
          <ac:chgData name="Julio Zamora" userId="4132e2bed5e3fef6" providerId="LiveId" clId="{02597CF9-4CE5-4556-AC85-8F54F9A882F6}" dt="2026-02-03T03:07:24.440" v="101" actId="478"/>
          <ac:picMkLst>
            <pc:docMk/>
            <pc:sldMk cId="2165501164" sldId="277"/>
            <ac:picMk id="2" creationId="{D55C974D-A3A3-BB3C-10C6-1C35FF6AF6A2}"/>
          </ac:picMkLst>
        </pc:picChg>
        <pc:picChg chg="add mod">
          <ac:chgData name="Julio Zamora" userId="4132e2bed5e3fef6" providerId="LiveId" clId="{02597CF9-4CE5-4556-AC85-8F54F9A882F6}" dt="2026-02-03T03:07:22.447" v="100"/>
          <ac:picMkLst>
            <pc:docMk/>
            <pc:sldMk cId="2165501164" sldId="277"/>
            <ac:picMk id="4" creationId="{745D449A-4ABC-C207-0FA7-EDEFB13D1133}"/>
          </ac:picMkLst>
        </pc:picChg>
        <pc:picChg chg="mod">
          <ac:chgData name="Julio Zamora" userId="4132e2bed5e3fef6" providerId="LiveId" clId="{02597CF9-4CE5-4556-AC85-8F54F9A882F6}" dt="2026-02-03T02:47:20.325" v="28" actId="1076"/>
          <ac:picMkLst>
            <pc:docMk/>
            <pc:sldMk cId="2165501164" sldId="277"/>
            <ac:picMk id="6" creationId="{6DA97E72-75E4-4C00-BE51-91B2ED3217CD}"/>
          </ac:picMkLst>
        </pc:picChg>
        <pc:picChg chg="mod">
          <ac:chgData name="Julio Zamora" userId="4132e2bed5e3fef6" providerId="LiveId" clId="{02597CF9-4CE5-4556-AC85-8F54F9A882F6}" dt="2026-02-03T02:46:56.357" v="22" actId="1076"/>
          <ac:picMkLst>
            <pc:docMk/>
            <pc:sldMk cId="2165501164" sldId="277"/>
            <ac:picMk id="14" creationId="{C6D14271-22F4-46E0-B3F7-29678B20DCBC}"/>
          </ac:picMkLst>
        </pc:picChg>
      </pc:sldChg>
      <pc:sldChg chg="del">
        <pc:chgData name="Julio Zamora" userId="4132e2bed5e3fef6" providerId="LiveId" clId="{02597CF9-4CE5-4556-AC85-8F54F9A882F6}" dt="2026-02-03T03:16:29.314" v="114" actId="47"/>
        <pc:sldMkLst>
          <pc:docMk/>
          <pc:sldMk cId="697183069" sldId="285"/>
        </pc:sldMkLst>
      </pc:sldChg>
      <pc:sldChg chg="addSp modSp add del mod ord">
        <pc:chgData name="Julio Zamora" userId="4132e2bed5e3fef6" providerId="LiveId" clId="{02597CF9-4CE5-4556-AC85-8F54F9A882F6}" dt="2026-02-03T03:16:33.081" v="115" actId="47"/>
        <pc:sldMkLst>
          <pc:docMk/>
          <pc:sldMk cId="676074955" sldId="286"/>
        </pc:sldMkLst>
        <pc:graphicFrameChg chg="add mod modGraphic">
          <ac:chgData name="Julio Zamora" userId="4132e2bed5e3fef6" providerId="LiveId" clId="{02597CF9-4CE5-4556-AC85-8F54F9A882F6}" dt="2026-02-03T03:06:19.462" v="87" actId="12385"/>
          <ac:graphicFrameMkLst>
            <pc:docMk/>
            <pc:sldMk cId="676074955" sldId="286"/>
            <ac:graphicFrameMk id="4" creationId="{3787AB0D-2004-02BF-86CC-0BAD524A7952}"/>
          </ac:graphicFrameMkLst>
        </pc:graphicFrameChg>
        <pc:picChg chg="add mod">
          <ac:chgData name="Julio Zamora" userId="4132e2bed5e3fef6" providerId="LiveId" clId="{02597CF9-4CE5-4556-AC85-8F54F9A882F6}" dt="2026-02-03T02:59:52.829" v="67" actId="555"/>
          <ac:picMkLst>
            <pc:docMk/>
            <pc:sldMk cId="676074955" sldId="286"/>
            <ac:picMk id="2" creationId="{4AE9EE33-996E-30F0-17DF-FE14D3623CAD}"/>
          </ac:picMkLst>
        </pc:picChg>
        <pc:picChg chg="add mod">
          <ac:chgData name="Julio Zamora" userId="4132e2bed5e3fef6" providerId="LiveId" clId="{02597CF9-4CE5-4556-AC85-8F54F9A882F6}" dt="2026-02-03T03:05:09.053" v="82" actId="1076"/>
          <ac:picMkLst>
            <pc:docMk/>
            <pc:sldMk cId="676074955" sldId="286"/>
            <ac:picMk id="3" creationId="{4FADC3F2-F59A-B5BD-3905-EA797C24BC9E}"/>
          </ac:picMkLst>
        </pc:picChg>
        <pc:picChg chg="mod">
          <ac:chgData name="Julio Zamora" userId="4132e2bed5e3fef6" providerId="LiveId" clId="{02597CF9-4CE5-4556-AC85-8F54F9A882F6}" dt="2026-02-03T02:59:42.124" v="63" actId="1076"/>
          <ac:picMkLst>
            <pc:docMk/>
            <pc:sldMk cId="676074955" sldId="286"/>
            <ac:picMk id="5" creationId="{584CB4B0-43BA-8684-CE1C-E86AE655A5F7}"/>
          </ac:picMkLst>
        </pc:picChg>
        <pc:picChg chg="mod">
          <ac:chgData name="Julio Zamora" userId="4132e2bed5e3fef6" providerId="LiveId" clId="{02597CF9-4CE5-4556-AC85-8F54F9A882F6}" dt="2026-02-03T02:59:31.597" v="59" actId="14826"/>
          <ac:picMkLst>
            <pc:docMk/>
            <pc:sldMk cId="676074955" sldId="286"/>
            <ac:picMk id="6" creationId="{B2D2A2E9-07C3-1DE1-724C-B8CAF5D599BA}"/>
          </ac:picMkLst>
        </pc:picChg>
        <pc:picChg chg="mod">
          <ac:chgData name="Julio Zamora" userId="4132e2bed5e3fef6" providerId="LiveId" clId="{02597CF9-4CE5-4556-AC85-8F54F9A882F6}" dt="2026-02-03T02:59:39.189" v="61" actId="1076"/>
          <ac:picMkLst>
            <pc:docMk/>
            <pc:sldMk cId="676074955" sldId="286"/>
            <ac:picMk id="10" creationId="{CFE44440-405E-5890-A69C-FAD4F4EED5A2}"/>
          </ac:picMkLst>
        </pc:picChg>
        <pc:picChg chg="mod">
          <ac:chgData name="Julio Zamora" userId="4132e2bed5e3fef6" providerId="LiveId" clId="{02597CF9-4CE5-4556-AC85-8F54F9A882F6}" dt="2026-02-03T02:59:40.677" v="62" actId="1076"/>
          <ac:picMkLst>
            <pc:docMk/>
            <pc:sldMk cId="676074955" sldId="286"/>
            <ac:picMk id="14" creationId="{49DE6436-CDDB-EE03-BFD2-6695A209629C}"/>
          </ac:picMkLst>
        </pc:picChg>
      </pc:sldChg>
      <pc:sldChg chg="modSp add mod addAnim delAnim modAnim">
        <pc:chgData name="Julio Zamora" userId="4132e2bed5e3fef6" providerId="LiveId" clId="{02597CF9-4CE5-4556-AC85-8F54F9A882F6}" dt="2026-02-03T03:17:22.146" v="118"/>
        <pc:sldMkLst>
          <pc:docMk/>
          <pc:sldMk cId="681661950" sldId="287"/>
        </pc:sldMkLst>
        <pc:graphicFrameChg chg="mod modGraphic">
          <ac:chgData name="Julio Zamora" userId="4132e2bed5e3fef6" providerId="LiveId" clId="{02597CF9-4CE5-4556-AC85-8F54F9A882F6}" dt="2026-02-03T03:07:15.621" v="99" actId="1076"/>
          <ac:graphicFrameMkLst>
            <pc:docMk/>
            <pc:sldMk cId="681661950" sldId="287"/>
            <ac:graphicFrameMk id="4" creationId="{91E57178-7B91-E02E-5929-EA33BAA967FF}"/>
          </ac:graphicFrameMkLst>
        </pc:graphicFrameChg>
        <pc:picChg chg="mod">
          <ac:chgData name="Julio Zamora" userId="4132e2bed5e3fef6" providerId="LiveId" clId="{02597CF9-4CE5-4556-AC85-8F54F9A882F6}" dt="2026-02-03T03:07:08.812" v="98" actId="1076"/>
          <ac:picMkLst>
            <pc:docMk/>
            <pc:sldMk cId="681661950" sldId="287"/>
            <ac:picMk id="2" creationId="{7C8F1D97-F4A5-1E70-E40A-4AEF7F1CA22B}"/>
          </ac:picMkLst>
        </pc:picChg>
        <pc:picChg chg="mod">
          <ac:chgData name="Julio Zamora" userId="4132e2bed5e3fef6" providerId="LiveId" clId="{02597CF9-4CE5-4556-AC85-8F54F9A882F6}" dt="2026-02-03T03:06:50.045" v="94" actId="1076"/>
          <ac:picMkLst>
            <pc:docMk/>
            <pc:sldMk cId="681661950" sldId="287"/>
            <ac:picMk id="3" creationId="{B831281A-EFC0-18FD-EC50-22CDD674C3EF}"/>
          </ac:picMkLst>
        </pc:picChg>
      </pc:sldChg>
      <pc:sldChg chg="addSp delSp modSp add mod modAnim">
        <pc:chgData name="Julio Zamora" userId="4132e2bed5e3fef6" providerId="LiveId" clId="{02597CF9-4CE5-4556-AC85-8F54F9A882F6}" dt="2026-02-03T03:17:38.576" v="120"/>
        <pc:sldMkLst>
          <pc:docMk/>
          <pc:sldMk cId="1302384547" sldId="288"/>
        </pc:sldMkLst>
        <pc:graphicFrameChg chg="add mod modGraphic">
          <ac:chgData name="Julio Zamora" userId="4132e2bed5e3fef6" providerId="LiveId" clId="{02597CF9-4CE5-4556-AC85-8F54F9A882F6}" dt="2026-02-03T03:16:11.106" v="113" actId="12385"/>
          <ac:graphicFrameMkLst>
            <pc:docMk/>
            <pc:sldMk cId="1302384547" sldId="288"/>
            <ac:graphicFrameMk id="2" creationId="{70769342-E083-D28D-E2DC-5FB32DB81C33}"/>
          </ac:graphicFrameMkLst>
        </pc:graphicFrameChg>
        <pc:graphicFrameChg chg="del">
          <ac:chgData name="Julio Zamora" userId="4132e2bed5e3fef6" providerId="LiveId" clId="{02597CF9-4CE5-4556-AC85-8F54F9A882F6}" dt="2026-02-03T03:15:52.999" v="105" actId="478"/>
          <ac:graphicFrameMkLst>
            <pc:docMk/>
            <pc:sldMk cId="1302384547" sldId="288"/>
            <ac:graphicFrameMk id="3" creationId="{493B1D68-1825-0E84-D063-E2E9673E8CC6}"/>
          </ac:graphicFrameMkLst>
        </pc:graphicFrameChg>
        <pc:picChg chg="mod">
          <ac:chgData name="Julio Zamora" userId="4132e2bed5e3fef6" providerId="LiveId" clId="{02597CF9-4CE5-4556-AC85-8F54F9A882F6}" dt="2026-02-03T03:13:27.772" v="104" actId="14826"/>
          <ac:picMkLst>
            <pc:docMk/>
            <pc:sldMk cId="1302384547" sldId="288"/>
            <ac:picMk id="6" creationId="{7608CA4F-7D43-C4A1-3AAA-C883519725FD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>
          <a:extLst>
            <a:ext uri="{FF2B5EF4-FFF2-40B4-BE49-F238E27FC236}">
              <a16:creationId xmlns:a16="http://schemas.microsoft.com/office/drawing/2014/main" id="{D548E5F5-A9A3-C900-4302-7BDD3866AF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3732afd30e6_0_58:notes">
            <a:extLst>
              <a:ext uri="{FF2B5EF4-FFF2-40B4-BE49-F238E27FC236}">
                <a16:creationId xmlns:a16="http://schemas.microsoft.com/office/drawing/2014/main" id="{EE1D0740-FF24-18A0-2025-743490C00EC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g3732afd30e6_0_58:notes">
            <a:extLst>
              <a:ext uri="{FF2B5EF4-FFF2-40B4-BE49-F238E27FC236}">
                <a16:creationId xmlns:a16="http://schemas.microsoft.com/office/drawing/2014/main" id="{926EC5DD-DD73-D142-3D67-2DEF1D1C79D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583248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>
          <a:extLst>
            <a:ext uri="{FF2B5EF4-FFF2-40B4-BE49-F238E27FC236}">
              <a16:creationId xmlns:a16="http://schemas.microsoft.com/office/drawing/2014/main" id="{A7374EF8-7516-5E5B-34EE-FD75A38842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3732afd30e6_0_58:notes">
            <a:extLst>
              <a:ext uri="{FF2B5EF4-FFF2-40B4-BE49-F238E27FC236}">
                <a16:creationId xmlns:a16="http://schemas.microsoft.com/office/drawing/2014/main" id="{1F22B2F1-B8B6-E15F-FB89-94521F0F4A7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g3732afd30e6_0_58:notes">
            <a:extLst>
              <a:ext uri="{FF2B5EF4-FFF2-40B4-BE49-F238E27FC236}">
                <a16:creationId xmlns:a16="http://schemas.microsoft.com/office/drawing/2014/main" id="{DA5EA579-4216-149E-C9A8-9CB718DDA20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435932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>
          <a:extLst>
            <a:ext uri="{FF2B5EF4-FFF2-40B4-BE49-F238E27FC236}">
              <a16:creationId xmlns:a16="http://schemas.microsoft.com/office/drawing/2014/main" id="{9F519FF7-12E6-2EAF-F291-77E958175D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3732afd30e6_0_58:notes">
            <a:extLst>
              <a:ext uri="{FF2B5EF4-FFF2-40B4-BE49-F238E27FC236}">
                <a16:creationId xmlns:a16="http://schemas.microsoft.com/office/drawing/2014/main" id="{4C1D8076-21A9-E4BC-CE8B-968C6E3F0C8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g3732afd30e6_0_58:notes">
            <a:extLst>
              <a:ext uri="{FF2B5EF4-FFF2-40B4-BE49-F238E27FC236}">
                <a16:creationId xmlns:a16="http://schemas.microsoft.com/office/drawing/2014/main" id="{D90155F5-AB5F-2F0A-7DAC-4C6DCFC3320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839815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>
          <a:extLst>
            <a:ext uri="{FF2B5EF4-FFF2-40B4-BE49-F238E27FC236}">
              <a16:creationId xmlns:a16="http://schemas.microsoft.com/office/drawing/2014/main" id="{6977A916-394C-B794-ECE9-8FDD07B5E8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6:notes">
            <a:extLst>
              <a:ext uri="{FF2B5EF4-FFF2-40B4-BE49-F238E27FC236}">
                <a16:creationId xmlns:a16="http://schemas.microsoft.com/office/drawing/2014/main" id="{8F74B147-B69B-8944-1814-727CE33C9D9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6" name="Google Shape;156;p6:notes">
            <a:extLst>
              <a:ext uri="{FF2B5EF4-FFF2-40B4-BE49-F238E27FC236}">
                <a16:creationId xmlns:a16="http://schemas.microsoft.com/office/drawing/2014/main" id="{1F2A35A5-55B9-20FA-F82E-B21DBDCC535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7" name="Google Shape;157;p6:notes">
            <a:extLst>
              <a:ext uri="{FF2B5EF4-FFF2-40B4-BE49-F238E27FC236}">
                <a16:creationId xmlns:a16="http://schemas.microsoft.com/office/drawing/2014/main" id="{F838A7A4-D48D-F536-81F6-871876F035CF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524719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6" name="Google Shape;156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7" name="Google Shape;157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>
          <a:extLst>
            <a:ext uri="{FF2B5EF4-FFF2-40B4-BE49-F238E27FC236}">
              <a16:creationId xmlns:a16="http://schemas.microsoft.com/office/drawing/2014/main" id="{3D9632E1-B408-99E3-16C9-D699772BB0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6:notes">
            <a:extLst>
              <a:ext uri="{FF2B5EF4-FFF2-40B4-BE49-F238E27FC236}">
                <a16:creationId xmlns:a16="http://schemas.microsoft.com/office/drawing/2014/main" id="{9AC553FF-47D7-3F6F-3590-61EB7A3ACE0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6" name="Google Shape;156;p6:notes">
            <a:extLst>
              <a:ext uri="{FF2B5EF4-FFF2-40B4-BE49-F238E27FC236}">
                <a16:creationId xmlns:a16="http://schemas.microsoft.com/office/drawing/2014/main" id="{C6A9ADFD-928E-2EE8-432C-E0A5B6F25CA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7" name="Google Shape;157;p6:notes">
            <a:extLst>
              <a:ext uri="{FF2B5EF4-FFF2-40B4-BE49-F238E27FC236}">
                <a16:creationId xmlns:a16="http://schemas.microsoft.com/office/drawing/2014/main" id="{90E39A51-238D-2402-3B28-FABE3807FB6A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677329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>
          <a:extLst>
            <a:ext uri="{FF2B5EF4-FFF2-40B4-BE49-F238E27FC236}">
              <a16:creationId xmlns:a16="http://schemas.microsoft.com/office/drawing/2014/main" id="{B35BB180-693E-2A33-DBFE-7B74A899E6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6:notes">
            <a:extLst>
              <a:ext uri="{FF2B5EF4-FFF2-40B4-BE49-F238E27FC236}">
                <a16:creationId xmlns:a16="http://schemas.microsoft.com/office/drawing/2014/main" id="{F67074DB-6002-7F64-5C7D-EA761570E45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6" name="Google Shape;156;p6:notes">
            <a:extLst>
              <a:ext uri="{FF2B5EF4-FFF2-40B4-BE49-F238E27FC236}">
                <a16:creationId xmlns:a16="http://schemas.microsoft.com/office/drawing/2014/main" id="{3A49E827-0B1D-D071-4023-D5E540A079E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7" name="Google Shape;157;p6:notes">
            <a:extLst>
              <a:ext uri="{FF2B5EF4-FFF2-40B4-BE49-F238E27FC236}">
                <a16:creationId xmlns:a16="http://schemas.microsoft.com/office/drawing/2014/main" id="{2C373C0A-4B29-FAF0-B179-B268784012CC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805333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0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0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vertical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9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vertical y texto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0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0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2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13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4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4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14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14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4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7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17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título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8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18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8.jp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hyperlink" Target="mailto:julio.zamora@cucei.udg.mx" TargetMode="External"/><Relationship Id="rId4" Type="http://schemas.openxmlformats.org/officeDocument/2006/relationships/hyperlink" Target="mailto:mauricio.lopez@academicos.udg.mx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11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17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>
              <a:alpha val="50614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1" name="Google Shape;91;p1" descr="Universidad de Guadalajara - Acceso a MATLAB para todos los usuarios -  MATLAB &amp; Simulink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981263" y="55781"/>
            <a:ext cx="3010840" cy="1107503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"/>
          <p:cNvSpPr txBox="1"/>
          <p:nvPr/>
        </p:nvSpPr>
        <p:spPr>
          <a:xfrm>
            <a:off x="1631241" y="2489774"/>
            <a:ext cx="8929511" cy="1477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5400" b="1" i="0" u="none" strike="noStrike" cap="none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Perspectivas Climáticas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3600" b="1" dirty="0">
                <a:solidFill>
                  <a:schemeClr val="tx1"/>
                </a:solidFill>
                <a:latin typeface="Times New Roman"/>
                <a:cs typeface="Times New Roman"/>
                <a:sym typeface="Times New Roman"/>
              </a:rPr>
              <a:t>Febrero – Marzo, 2026</a:t>
            </a:r>
            <a:endParaRPr sz="1000" dirty="0">
              <a:solidFill>
                <a:schemeClr val="tx1"/>
              </a:solidFill>
            </a:endParaRPr>
          </a:p>
        </p:txBody>
      </p:sp>
      <p:sp>
        <p:nvSpPr>
          <p:cNvPr id="93" name="Google Shape;93;p1"/>
          <p:cNvSpPr txBox="1"/>
          <p:nvPr/>
        </p:nvSpPr>
        <p:spPr>
          <a:xfrm>
            <a:off x="3047997" y="5526846"/>
            <a:ext cx="609600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400" b="1" i="0" u="none" strike="noStrike" cap="none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Instituto de Astronomía y Meteorología</a:t>
            </a:r>
            <a:endParaRPr dirty="0">
              <a:solidFill>
                <a:schemeClr val="tx1"/>
              </a:solidFill>
            </a:endParaRPr>
          </a:p>
        </p:txBody>
      </p:sp>
      <p:pic>
        <p:nvPicPr>
          <p:cNvPr id="95" name="Google Shape;95;p1" descr="Texto&#10;&#10;El contenido generado por IA puede ser incorrecto.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70095" y="142944"/>
            <a:ext cx="4049048" cy="933179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" descr="Inicio - Administración de la Formación Docente"/>
          <p:cNvPicPr preferRelativeResize="0"/>
          <p:nvPr/>
        </p:nvPicPr>
        <p:blipFill rotWithShape="1">
          <a:blip r:embed="rId6">
            <a:alphaModFix/>
          </a:blip>
          <a:srcRect l="7673"/>
          <a:stretch/>
        </p:blipFill>
        <p:spPr>
          <a:xfrm>
            <a:off x="7122694" y="221131"/>
            <a:ext cx="1945577" cy="8429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Google Shape;182;p8" descr="Lluvias en Guadalajara HOY 23 de mayo| Telediario Méxic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FFFFFF">
                  <a:alpha val="41568"/>
                </a:srgbClr>
              </a:gs>
              <a:gs pos="100000">
                <a:srgbClr val="FFFFFF">
                  <a:alpha val="6274"/>
                </a:srgbClr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4" name="Google Shape;184;p8"/>
          <p:cNvSpPr txBox="1"/>
          <p:nvPr/>
        </p:nvSpPr>
        <p:spPr>
          <a:xfrm>
            <a:off x="6324093" y="2437742"/>
            <a:ext cx="4326900" cy="12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3600" b="1" i="1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La información con acción, salvan vidas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185" name="Google Shape;185;p8"/>
          <p:cNvSpPr txBox="1"/>
          <p:nvPr/>
        </p:nvSpPr>
        <p:spPr>
          <a:xfrm>
            <a:off x="640912" y="1699234"/>
            <a:ext cx="5042269" cy="2677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8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Dr. Mauricio López Reyes</a:t>
            </a:r>
            <a:endParaRPr sz="16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000" u="sng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mauricio.lopez@academicos.udg.mx</a:t>
            </a:r>
            <a:endParaRPr sz="2000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b="1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8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M.C. Julio E Zamora Salvador</a:t>
            </a:r>
            <a:endParaRPr sz="16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000" u="sng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julio.zamora@cucei.udg.mx</a:t>
            </a:r>
            <a:endParaRPr sz="2000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400" b="1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86" name="Google Shape;186;p8" descr="Universidad de Guadalajara - Acceso a MATLAB para todos los usuarios -  MATLAB &amp; Simulink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737029" y="161840"/>
            <a:ext cx="3010840" cy="1107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8" descr="Texto&#10;&#10;El contenido generado por IA puede ser incorrecto.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44131" y="205420"/>
            <a:ext cx="4427247" cy="10203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8" descr="Inicio - Administración de la Formación Docente"/>
          <p:cNvPicPr preferRelativeResize="0"/>
          <p:nvPr/>
        </p:nvPicPr>
        <p:blipFill rotWithShape="1">
          <a:blip r:embed="rId8">
            <a:alphaModFix/>
          </a:blip>
          <a:srcRect l="7673"/>
          <a:stretch/>
        </p:blipFill>
        <p:spPr>
          <a:xfrm>
            <a:off x="6906125" y="308730"/>
            <a:ext cx="1945577" cy="8429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>
          <a:extLst>
            <a:ext uri="{FF2B5EF4-FFF2-40B4-BE49-F238E27FC236}">
              <a16:creationId xmlns:a16="http://schemas.microsoft.com/office/drawing/2014/main" id="{B3AFD6DE-155F-BE27-29F0-B96F60B3BF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oogle Shape;102;g3732afd30e6_0_58" descr="Logos IAM | Instituto de Astronomía y Meteorología">
            <a:extLst>
              <a:ext uri="{FF2B5EF4-FFF2-40B4-BE49-F238E27FC236}">
                <a16:creationId xmlns:a16="http://schemas.microsoft.com/office/drawing/2014/main" id="{1410A4B8-1D14-A78E-082F-2ECE3CCD584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78725" y="115440"/>
            <a:ext cx="2772637" cy="639840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g3732afd30e6_0_58">
            <a:extLst>
              <a:ext uri="{FF2B5EF4-FFF2-40B4-BE49-F238E27FC236}">
                <a16:creationId xmlns:a16="http://schemas.microsoft.com/office/drawing/2014/main" id="{4E2E5896-ADD0-A2E4-8D1D-5A0D22EC3CFF}"/>
              </a:ext>
            </a:extLst>
          </p:cNvPr>
          <p:cNvSpPr txBox="1"/>
          <p:nvPr/>
        </p:nvSpPr>
        <p:spPr>
          <a:xfrm>
            <a:off x="329553" y="215614"/>
            <a:ext cx="106983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3600" b="1" i="0" u="none" strike="noStrike" cap="none" dirty="0">
                <a:solidFill>
                  <a:srgbClr val="2F549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Situación actual</a:t>
            </a:r>
            <a:endParaRPr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1F1C5301-956E-E0E5-13FA-31D77DB082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23409" y="4888271"/>
            <a:ext cx="1306212" cy="1709548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D683EAF4-7178-AB77-B86C-66D77078E85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67677" y="854546"/>
            <a:ext cx="5511026" cy="5743273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646C133F-824B-8126-CA82-56CA52C974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435808" y="115440"/>
            <a:ext cx="2888566" cy="1052944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ED38DBF3-0E82-D50E-D74B-7DEA06999A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23409" y="1323302"/>
            <a:ext cx="2394782" cy="313425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B831281A-EFC0-18FD-EC50-22CDD674C3EF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6027423" y="962288"/>
            <a:ext cx="5835024" cy="2882342"/>
          </a:xfrm>
          <a:prstGeom prst="rect">
            <a:avLst/>
          </a:prstGeom>
        </p:spPr>
      </p:pic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91E57178-7B91-E02E-5929-EA33BAA967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8716013"/>
              </p:ext>
            </p:extLst>
          </p:nvPr>
        </p:nvGraphicFramePr>
        <p:xfrm>
          <a:off x="7465195" y="3946617"/>
          <a:ext cx="3427060" cy="2876550"/>
        </p:xfrm>
        <a:graphic>
          <a:graphicData uri="http://schemas.openxmlformats.org/drawingml/2006/table">
            <a:tbl>
              <a:tblPr>
                <a:tableStyleId>{B301B821-A1FF-4177-AEE7-76D212191A09}</a:tableStyleId>
              </a:tblPr>
              <a:tblGrid>
                <a:gridCol w="1823263">
                  <a:extLst>
                    <a:ext uri="{9D8B030D-6E8A-4147-A177-3AD203B41FA5}">
                      <a16:colId xmlns:a16="http://schemas.microsoft.com/office/drawing/2014/main" val="405957803"/>
                    </a:ext>
                  </a:extLst>
                </a:gridCol>
                <a:gridCol w="1603797">
                  <a:extLst>
                    <a:ext uri="{9D8B030D-6E8A-4147-A177-3AD203B41FA5}">
                      <a16:colId xmlns:a16="http://schemas.microsoft.com/office/drawing/2014/main" val="3802899053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s-MX" sz="1200" u="none" strike="noStrike" dirty="0">
                          <a:effectLst/>
                        </a:rPr>
                        <a:t>Ciudad</a:t>
                      </a:r>
                      <a:endParaRPr lang="es-MX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MX" sz="1200" u="none" strike="noStrike" dirty="0">
                          <a:effectLst/>
                        </a:rPr>
                        <a:t>Precipitación </a:t>
                      </a:r>
                    </a:p>
                    <a:p>
                      <a:pPr algn="ctr" fontAlgn="ctr">
                        <a:buNone/>
                      </a:pPr>
                      <a:r>
                        <a:rPr lang="es-MX" sz="1200" u="none" strike="noStrike" dirty="0">
                          <a:effectLst/>
                        </a:rPr>
                        <a:t>(mm)</a:t>
                      </a:r>
                      <a:endParaRPr lang="es-MX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58597794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s-MX" sz="1200" u="none" strike="noStrike">
                          <a:effectLst/>
                        </a:rPr>
                        <a:t>Guadalajara</a:t>
                      </a:r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MX" sz="1200" u="none" strike="noStrike">
                          <a:effectLst/>
                        </a:rPr>
                        <a:t>11</a:t>
                      </a:r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53444630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s-MX" sz="1200" u="none" strike="noStrike">
                          <a:effectLst/>
                        </a:rPr>
                        <a:t>Autlán de Navarro</a:t>
                      </a:r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MX" sz="1200" u="none" strike="noStrike" dirty="0">
                          <a:effectLst/>
                        </a:rPr>
                        <a:t>10</a:t>
                      </a:r>
                      <a:endParaRPr lang="es-MX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20051441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s-MX" sz="1200" u="none" strike="noStrike">
                          <a:effectLst/>
                        </a:rPr>
                        <a:t>Ocotlán</a:t>
                      </a:r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MX" sz="1200" u="none" strike="noStrike">
                          <a:effectLst/>
                        </a:rPr>
                        <a:t>9</a:t>
                      </a:r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08021796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s-MX" sz="1200" u="none" strike="noStrike">
                          <a:effectLst/>
                        </a:rPr>
                        <a:t>Colotlán</a:t>
                      </a:r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MX" sz="1200" u="none" strike="noStrike">
                          <a:effectLst/>
                        </a:rPr>
                        <a:t>4</a:t>
                      </a:r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70527128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s-MX" sz="1200" u="none" strike="noStrike">
                          <a:effectLst/>
                        </a:rPr>
                        <a:t>Lagos de Moreno</a:t>
                      </a:r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MX" sz="1200" u="none" strike="noStrike">
                          <a:effectLst/>
                        </a:rPr>
                        <a:t>18</a:t>
                      </a:r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41457117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s-MX" sz="1200" u="none" strike="noStrike">
                          <a:effectLst/>
                        </a:rPr>
                        <a:t>Zapotlán el Grande</a:t>
                      </a:r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MX" sz="1200" u="none" strike="noStrike" dirty="0">
                          <a:effectLst/>
                        </a:rPr>
                        <a:t>16</a:t>
                      </a:r>
                      <a:endParaRPr lang="es-MX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8005996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s-MX" sz="1200" u="none" strike="noStrike">
                          <a:effectLst/>
                        </a:rPr>
                        <a:t>Puerto Vallarta</a:t>
                      </a:r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MX" sz="1200" u="none" strike="noStrike">
                          <a:effectLst/>
                        </a:rPr>
                        <a:t>41</a:t>
                      </a:r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1249712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s-MX" sz="1200" u="none" strike="noStrike">
                          <a:effectLst/>
                        </a:rPr>
                        <a:t>Cihuatlán</a:t>
                      </a:r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MX" sz="1200" u="none" strike="noStrike">
                          <a:effectLst/>
                        </a:rPr>
                        <a:t>6</a:t>
                      </a:r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17420616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s-MX" sz="1200" u="none" strike="noStrike">
                          <a:effectLst/>
                        </a:rPr>
                        <a:t>Tepatitlán de Morelos</a:t>
                      </a:r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MX" sz="1200" u="none" strike="noStrike">
                          <a:effectLst/>
                        </a:rPr>
                        <a:t>5</a:t>
                      </a:r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6959820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s-MX" sz="1200" u="none" strike="noStrike">
                          <a:effectLst/>
                        </a:rPr>
                        <a:t>Ameca</a:t>
                      </a:r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MX" sz="1200" u="none" strike="noStrike">
                          <a:effectLst/>
                        </a:rPr>
                        <a:t>15</a:t>
                      </a:r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0342951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s-MX" sz="1200" u="none" strike="noStrike">
                          <a:effectLst/>
                        </a:rPr>
                        <a:t>Tapalpa</a:t>
                      </a:r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MX" sz="1200" u="none" strike="noStrike">
                          <a:effectLst/>
                        </a:rPr>
                        <a:t>37</a:t>
                      </a:r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310266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s-MX" sz="1200" u="none" strike="noStrike">
                          <a:effectLst/>
                        </a:rPr>
                        <a:t>Tequila</a:t>
                      </a:r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MX" sz="1200" u="none" strike="noStrike">
                          <a:effectLst/>
                        </a:rPr>
                        <a:t>16</a:t>
                      </a:r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15609843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s-MX" sz="1200" u="none" strike="noStrike">
                          <a:effectLst/>
                        </a:rPr>
                        <a:t>Mazamitla</a:t>
                      </a:r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MX" sz="1200" u="none" strike="noStrike" dirty="0">
                          <a:effectLst/>
                        </a:rPr>
                        <a:t>12</a:t>
                      </a:r>
                      <a:endParaRPr lang="es-MX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292169699"/>
                  </a:ext>
                </a:extLst>
              </a:tr>
            </a:tbl>
          </a:graphicData>
        </a:graphic>
      </p:graphicFrame>
      <p:pic>
        <p:nvPicPr>
          <p:cNvPr id="7" name="Imagen 6">
            <a:extLst>
              <a:ext uri="{FF2B5EF4-FFF2-40B4-BE49-F238E27FC236}">
                <a16:creationId xmlns:a16="http://schemas.microsoft.com/office/drawing/2014/main" id="{FB5C5864-3CDE-2E9B-B26A-A895AE7C4D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97262" y="115440"/>
            <a:ext cx="1507647" cy="549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661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>
          <a:extLst>
            <a:ext uri="{FF2B5EF4-FFF2-40B4-BE49-F238E27FC236}">
              <a16:creationId xmlns:a16="http://schemas.microsoft.com/office/drawing/2014/main" id="{A4DAAC5F-AD67-3594-E1CB-C551D7DEB6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oogle Shape;102;g3732afd30e6_0_58" descr="Logos IAM | Instituto de Astronomía y Meteorología">
            <a:extLst>
              <a:ext uri="{FF2B5EF4-FFF2-40B4-BE49-F238E27FC236}">
                <a16:creationId xmlns:a16="http://schemas.microsoft.com/office/drawing/2014/main" id="{45A79E0B-8BAD-ACA6-2239-AFEE33AA310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78725" y="115440"/>
            <a:ext cx="2772637" cy="639840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g3732afd30e6_0_58">
            <a:extLst>
              <a:ext uri="{FF2B5EF4-FFF2-40B4-BE49-F238E27FC236}">
                <a16:creationId xmlns:a16="http://schemas.microsoft.com/office/drawing/2014/main" id="{42E32B31-718C-5DF2-FD31-441140C74BD2}"/>
              </a:ext>
            </a:extLst>
          </p:cNvPr>
          <p:cNvSpPr txBox="1"/>
          <p:nvPr/>
        </p:nvSpPr>
        <p:spPr>
          <a:xfrm>
            <a:off x="329553" y="215614"/>
            <a:ext cx="106983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3600" b="1" i="0" u="none" strike="noStrike" cap="none">
                <a:solidFill>
                  <a:srgbClr val="2F549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Situación actual</a:t>
            </a:r>
            <a:endParaRPr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6AFDB9D-850E-0F67-182C-671DA16EB6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14588" y="4851269"/>
            <a:ext cx="1306212" cy="1709548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6DA97E72-75E4-4C00-BE51-91B2ED3217C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91482" y="755280"/>
            <a:ext cx="5234252" cy="6020124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7031E382-CF3F-4CD1-98F8-87181F0CD9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714588" y="2006731"/>
            <a:ext cx="2888566" cy="1052944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C6D14271-22F4-46E0-B3F7-29678B20DC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58871" y="3551663"/>
            <a:ext cx="2394782" cy="3134250"/>
          </a:xfrm>
          <a:prstGeom prst="rect">
            <a:avLst/>
          </a:prstGeom>
        </p:spPr>
      </p:pic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F7EBB125-16A8-2350-890C-B8D4AB356B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1360057"/>
              </p:ext>
            </p:extLst>
          </p:nvPr>
        </p:nvGraphicFramePr>
        <p:xfrm>
          <a:off x="6340826" y="1560228"/>
          <a:ext cx="5458670" cy="4303394"/>
        </p:xfrm>
        <a:graphic>
          <a:graphicData uri="http://schemas.openxmlformats.org/drawingml/2006/table">
            <a:tbl>
              <a:tblPr>
                <a:tableStyleId>{B301B821-A1FF-4177-AEE7-76D212191A09}</a:tableStyleId>
              </a:tblPr>
              <a:tblGrid>
                <a:gridCol w="2224666">
                  <a:extLst>
                    <a:ext uri="{9D8B030D-6E8A-4147-A177-3AD203B41FA5}">
                      <a16:colId xmlns:a16="http://schemas.microsoft.com/office/drawing/2014/main" val="3541790980"/>
                    </a:ext>
                  </a:extLst>
                </a:gridCol>
                <a:gridCol w="3234004">
                  <a:extLst>
                    <a:ext uri="{9D8B030D-6E8A-4147-A177-3AD203B41FA5}">
                      <a16:colId xmlns:a16="http://schemas.microsoft.com/office/drawing/2014/main" val="2657782722"/>
                    </a:ext>
                  </a:extLst>
                </a:gridCol>
              </a:tblGrid>
              <a:tr h="269421"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es-MX" sz="1800" u="none" strike="noStrike" dirty="0">
                          <a:effectLst/>
                        </a:rPr>
                        <a:t>Ciudad</a:t>
                      </a:r>
                      <a:endParaRPr lang="es-MX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471" marR="13471" marT="13471" marB="0" anchor="ctr"/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es-MX" sz="1800" u="none" strike="noStrike" dirty="0">
                          <a:effectLst/>
                        </a:rPr>
                        <a:t>Anomalía de </a:t>
                      </a:r>
                    </a:p>
                    <a:p>
                      <a:pPr algn="ctr" fontAlgn="t">
                        <a:buNone/>
                      </a:pPr>
                      <a:r>
                        <a:rPr lang="es-MX" sz="1800" u="none" strike="noStrike" dirty="0">
                          <a:effectLst/>
                        </a:rPr>
                        <a:t>precipitación (mm)</a:t>
                      </a:r>
                      <a:endParaRPr lang="es-MX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471" marR="13471" marT="13471" marB="0" anchor="ctr"/>
                </a:tc>
                <a:extLst>
                  <a:ext uri="{0D108BD9-81ED-4DB2-BD59-A6C34878D82A}">
                    <a16:rowId xmlns:a16="http://schemas.microsoft.com/office/drawing/2014/main" val="1697351196"/>
                  </a:ext>
                </a:extLst>
              </a:tr>
              <a:tr h="269421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s-MX" sz="1800" u="none" strike="noStrike">
                          <a:effectLst/>
                        </a:rPr>
                        <a:t>Guadalajara</a:t>
                      </a:r>
                      <a:endParaRPr lang="es-MX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471" marR="13471" marT="13471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MX" sz="1800" u="none" strike="noStrike" dirty="0">
                          <a:effectLst/>
                        </a:rPr>
                        <a:t>-5</a:t>
                      </a:r>
                      <a:endParaRPr lang="es-MX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471" marR="13471" marT="13471" marB="0" anchor="ctr"/>
                </a:tc>
                <a:extLst>
                  <a:ext uri="{0D108BD9-81ED-4DB2-BD59-A6C34878D82A}">
                    <a16:rowId xmlns:a16="http://schemas.microsoft.com/office/drawing/2014/main" val="3284157226"/>
                  </a:ext>
                </a:extLst>
              </a:tr>
              <a:tr h="269421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s-MX" sz="1800" u="none" strike="noStrike">
                          <a:effectLst/>
                        </a:rPr>
                        <a:t>Autlán de Navarro</a:t>
                      </a:r>
                      <a:endParaRPr lang="es-MX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471" marR="13471" marT="13471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MX" sz="1800" u="none" strike="noStrike">
                          <a:effectLst/>
                        </a:rPr>
                        <a:t>-3</a:t>
                      </a:r>
                      <a:endParaRPr lang="es-MX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471" marR="13471" marT="13471" marB="0" anchor="ctr"/>
                </a:tc>
                <a:extLst>
                  <a:ext uri="{0D108BD9-81ED-4DB2-BD59-A6C34878D82A}">
                    <a16:rowId xmlns:a16="http://schemas.microsoft.com/office/drawing/2014/main" val="1630992160"/>
                  </a:ext>
                </a:extLst>
              </a:tr>
              <a:tr h="269421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s-MX" sz="1800" u="none" strike="noStrike">
                          <a:effectLst/>
                        </a:rPr>
                        <a:t>Ocotlán</a:t>
                      </a:r>
                      <a:endParaRPr lang="es-MX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471" marR="13471" marT="13471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MX" sz="1800" u="none" strike="noStrike" dirty="0">
                          <a:effectLst/>
                        </a:rPr>
                        <a:t>-3</a:t>
                      </a:r>
                      <a:endParaRPr lang="es-MX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471" marR="13471" marT="13471" marB="0" anchor="ctr"/>
                </a:tc>
                <a:extLst>
                  <a:ext uri="{0D108BD9-81ED-4DB2-BD59-A6C34878D82A}">
                    <a16:rowId xmlns:a16="http://schemas.microsoft.com/office/drawing/2014/main" val="1334462487"/>
                  </a:ext>
                </a:extLst>
              </a:tr>
              <a:tr h="269421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s-MX" sz="1800" u="none" strike="noStrike">
                          <a:effectLst/>
                        </a:rPr>
                        <a:t>Colotlán</a:t>
                      </a:r>
                      <a:endParaRPr lang="es-MX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471" marR="13471" marT="13471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MX" sz="1800" u="none" strike="noStrike">
                          <a:effectLst/>
                        </a:rPr>
                        <a:t>-6</a:t>
                      </a:r>
                      <a:endParaRPr lang="es-MX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471" marR="13471" marT="13471" marB="0" anchor="ctr"/>
                </a:tc>
                <a:extLst>
                  <a:ext uri="{0D108BD9-81ED-4DB2-BD59-A6C34878D82A}">
                    <a16:rowId xmlns:a16="http://schemas.microsoft.com/office/drawing/2014/main" val="2902757496"/>
                  </a:ext>
                </a:extLst>
              </a:tr>
              <a:tr h="269421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s-MX" sz="1800" u="none" strike="noStrike">
                          <a:effectLst/>
                        </a:rPr>
                        <a:t>Lagos de Moreno</a:t>
                      </a:r>
                      <a:endParaRPr lang="es-MX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471" marR="13471" marT="13471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MX" sz="1800" u="none" strike="noStrike" dirty="0">
                          <a:effectLst/>
                        </a:rPr>
                        <a:t>-7</a:t>
                      </a:r>
                      <a:endParaRPr lang="es-MX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471" marR="13471" marT="13471" marB="0" anchor="ctr"/>
                </a:tc>
                <a:extLst>
                  <a:ext uri="{0D108BD9-81ED-4DB2-BD59-A6C34878D82A}">
                    <a16:rowId xmlns:a16="http://schemas.microsoft.com/office/drawing/2014/main" val="27839317"/>
                  </a:ext>
                </a:extLst>
              </a:tr>
              <a:tr h="269421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s-MX" sz="1800" u="none" strike="noStrike">
                          <a:effectLst/>
                        </a:rPr>
                        <a:t>Zapotlán el Grande</a:t>
                      </a:r>
                      <a:endParaRPr lang="es-MX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471" marR="13471" marT="13471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MX" sz="1800" u="none" strike="noStrike">
                          <a:effectLst/>
                        </a:rPr>
                        <a:t>-9</a:t>
                      </a:r>
                      <a:endParaRPr lang="es-MX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471" marR="13471" marT="13471" marB="0" anchor="ctr"/>
                </a:tc>
                <a:extLst>
                  <a:ext uri="{0D108BD9-81ED-4DB2-BD59-A6C34878D82A}">
                    <a16:rowId xmlns:a16="http://schemas.microsoft.com/office/drawing/2014/main" val="1291848789"/>
                  </a:ext>
                </a:extLst>
              </a:tr>
              <a:tr h="269421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s-MX" sz="1800" u="none" strike="noStrike">
                          <a:effectLst/>
                        </a:rPr>
                        <a:t>Puerto Vallarta</a:t>
                      </a:r>
                      <a:endParaRPr lang="es-MX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471" marR="13471" marT="13471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MX" sz="1800" u="none" strike="noStrike">
                          <a:effectLst/>
                        </a:rPr>
                        <a:t>-8</a:t>
                      </a:r>
                      <a:endParaRPr lang="es-MX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471" marR="13471" marT="13471" marB="0" anchor="ctr"/>
                </a:tc>
                <a:extLst>
                  <a:ext uri="{0D108BD9-81ED-4DB2-BD59-A6C34878D82A}">
                    <a16:rowId xmlns:a16="http://schemas.microsoft.com/office/drawing/2014/main" val="3025077611"/>
                  </a:ext>
                </a:extLst>
              </a:tr>
              <a:tr h="269421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s-MX" sz="1800" u="none" strike="noStrike">
                          <a:effectLst/>
                        </a:rPr>
                        <a:t>Cihuatlán</a:t>
                      </a:r>
                      <a:endParaRPr lang="es-MX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471" marR="13471" marT="13471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MX" sz="1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-15</a:t>
                      </a:r>
                      <a:endParaRPr lang="es-MX" sz="18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471" marR="13471" marT="13471" marB="0" anchor="ctr"/>
                </a:tc>
                <a:extLst>
                  <a:ext uri="{0D108BD9-81ED-4DB2-BD59-A6C34878D82A}">
                    <a16:rowId xmlns:a16="http://schemas.microsoft.com/office/drawing/2014/main" val="3150184616"/>
                  </a:ext>
                </a:extLst>
              </a:tr>
              <a:tr h="269421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s-MX" sz="1800" u="none" strike="noStrike">
                          <a:effectLst/>
                        </a:rPr>
                        <a:t>Tepatitlán de Morelos</a:t>
                      </a:r>
                      <a:endParaRPr lang="es-MX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471" marR="13471" marT="13471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MX" sz="1800" u="none" strike="noStrike" dirty="0">
                          <a:effectLst/>
                        </a:rPr>
                        <a:t>-7</a:t>
                      </a:r>
                      <a:endParaRPr lang="es-MX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471" marR="13471" marT="13471" marB="0" anchor="ctr"/>
                </a:tc>
                <a:extLst>
                  <a:ext uri="{0D108BD9-81ED-4DB2-BD59-A6C34878D82A}">
                    <a16:rowId xmlns:a16="http://schemas.microsoft.com/office/drawing/2014/main" val="1352396263"/>
                  </a:ext>
                </a:extLst>
              </a:tr>
              <a:tr h="269421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s-MX" sz="1800" u="none" strike="noStrike">
                          <a:effectLst/>
                        </a:rPr>
                        <a:t>Ameca</a:t>
                      </a:r>
                      <a:endParaRPr lang="es-MX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471" marR="13471" marT="13471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MX" sz="1800" u="none" strike="noStrike" dirty="0">
                          <a:effectLst/>
                        </a:rPr>
                        <a:t>-1</a:t>
                      </a:r>
                      <a:endParaRPr lang="es-MX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471" marR="13471" marT="13471" marB="0" anchor="ctr"/>
                </a:tc>
                <a:extLst>
                  <a:ext uri="{0D108BD9-81ED-4DB2-BD59-A6C34878D82A}">
                    <a16:rowId xmlns:a16="http://schemas.microsoft.com/office/drawing/2014/main" val="736635511"/>
                  </a:ext>
                </a:extLst>
              </a:tr>
              <a:tr h="269421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s-MX" sz="1800" u="none" strike="noStrike">
                          <a:effectLst/>
                        </a:rPr>
                        <a:t>Tapalpa</a:t>
                      </a:r>
                      <a:endParaRPr lang="es-MX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471" marR="13471" marT="13471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MX" sz="1800" u="none" strike="noStrike" dirty="0">
                          <a:effectLst/>
                        </a:rPr>
                        <a:t>7</a:t>
                      </a:r>
                      <a:endParaRPr lang="es-MX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471" marR="13471" marT="13471" marB="0" anchor="ctr"/>
                </a:tc>
                <a:extLst>
                  <a:ext uri="{0D108BD9-81ED-4DB2-BD59-A6C34878D82A}">
                    <a16:rowId xmlns:a16="http://schemas.microsoft.com/office/drawing/2014/main" val="3104347105"/>
                  </a:ext>
                </a:extLst>
              </a:tr>
              <a:tr h="269421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s-MX" sz="1800" u="none" strike="noStrike">
                          <a:effectLst/>
                        </a:rPr>
                        <a:t>Tequila</a:t>
                      </a:r>
                      <a:endParaRPr lang="es-MX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471" marR="13471" marT="13471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MX" sz="1800" u="none" strike="noStrike" dirty="0">
                          <a:effectLst/>
                        </a:rPr>
                        <a:t>-6</a:t>
                      </a:r>
                      <a:endParaRPr lang="es-MX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471" marR="13471" marT="13471" marB="0" anchor="ctr"/>
                </a:tc>
                <a:extLst>
                  <a:ext uri="{0D108BD9-81ED-4DB2-BD59-A6C34878D82A}">
                    <a16:rowId xmlns:a16="http://schemas.microsoft.com/office/drawing/2014/main" val="3766236849"/>
                  </a:ext>
                </a:extLst>
              </a:tr>
              <a:tr h="269421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s-MX" sz="1800" u="none" strike="noStrike">
                          <a:effectLst/>
                        </a:rPr>
                        <a:t>Mazamitla</a:t>
                      </a:r>
                      <a:endParaRPr lang="es-MX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471" marR="13471" marT="13471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MX" sz="1800" u="none" strike="noStrike" dirty="0">
                          <a:effectLst/>
                        </a:rPr>
                        <a:t>-4</a:t>
                      </a:r>
                      <a:endParaRPr lang="es-MX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471" marR="13471" marT="13471" marB="0" anchor="ctr"/>
                </a:tc>
                <a:extLst>
                  <a:ext uri="{0D108BD9-81ED-4DB2-BD59-A6C34878D82A}">
                    <a16:rowId xmlns:a16="http://schemas.microsoft.com/office/drawing/2014/main" val="605594717"/>
                  </a:ext>
                </a:extLst>
              </a:tr>
            </a:tbl>
          </a:graphicData>
        </a:graphic>
      </p:graphicFrame>
      <p:pic>
        <p:nvPicPr>
          <p:cNvPr id="4" name="Imagen 3">
            <a:extLst>
              <a:ext uri="{FF2B5EF4-FFF2-40B4-BE49-F238E27FC236}">
                <a16:creationId xmlns:a16="http://schemas.microsoft.com/office/drawing/2014/main" id="{745D449A-4ABC-C207-0FA7-EDEFB13D11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97262" y="115440"/>
            <a:ext cx="1507647" cy="549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501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>
          <a:extLst>
            <a:ext uri="{FF2B5EF4-FFF2-40B4-BE49-F238E27FC236}">
              <a16:creationId xmlns:a16="http://schemas.microsoft.com/office/drawing/2014/main" id="{BDFEDBE3-3932-04FB-8FF1-4834AC9AAA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oogle Shape;102;g3732afd30e6_0_58" descr="Logos IAM | Instituto de Astronomía y Meteorología">
            <a:extLst>
              <a:ext uri="{FF2B5EF4-FFF2-40B4-BE49-F238E27FC236}">
                <a16:creationId xmlns:a16="http://schemas.microsoft.com/office/drawing/2014/main" id="{BD52C3B5-4A71-CD08-4946-DC81BCBC1D9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78725" y="115440"/>
            <a:ext cx="2772637" cy="639840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g3732afd30e6_0_58">
            <a:extLst>
              <a:ext uri="{FF2B5EF4-FFF2-40B4-BE49-F238E27FC236}">
                <a16:creationId xmlns:a16="http://schemas.microsoft.com/office/drawing/2014/main" id="{54881A85-3846-4623-ACDF-209149E902B1}"/>
              </a:ext>
            </a:extLst>
          </p:cNvPr>
          <p:cNvSpPr txBox="1"/>
          <p:nvPr/>
        </p:nvSpPr>
        <p:spPr>
          <a:xfrm>
            <a:off x="329553" y="215614"/>
            <a:ext cx="106983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3600" b="1" i="0" u="none" strike="noStrike" cap="none">
                <a:solidFill>
                  <a:srgbClr val="2F549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Situación actual</a:t>
            </a:r>
            <a:endParaRPr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E9FFFF6-0EC7-D3A2-6CD8-969F2971F8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14588" y="4851269"/>
            <a:ext cx="1306212" cy="1709548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7608CA4F-7D43-C4A1-3AAA-C883519725F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91482" y="939941"/>
            <a:ext cx="5234252" cy="5650802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F1224DF5-6D91-CE87-8E75-BDEBBE5DC6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714588" y="2006731"/>
            <a:ext cx="2888566" cy="1052944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37CF9A68-C734-E34E-9562-37ED01BE68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58871" y="3551663"/>
            <a:ext cx="2394782" cy="3134250"/>
          </a:xfrm>
          <a:prstGeom prst="rect">
            <a:avLst/>
          </a:prstGeom>
        </p:spPr>
      </p:pic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70769342-E083-D28D-E2DC-5FB32DB81C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7738620"/>
              </p:ext>
            </p:extLst>
          </p:nvPr>
        </p:nvGraphicFramePr>
        <p:xfrm>
          <a:off x="6096000" y="1641267"/>
          <a:ext cx="5769610" cy="4248150"/>
        </p:xfrm>
        <a:graphic>
          <a:graphicData uri="http://schemas.openxmlformats.org/drawingml/2006/table">
            <a:tbl>
              <a:tblPr>
                <a:tableStyleId>{B301B821-A1FF-4177-AEE7-76D212191A09}</a:tableStyleId>
              </a:tblPr>
              <a:tblGrid>
                <a:gridCol w="2450807">
                  <a:extLst>
                    <a:ext uri="{9D8B030D-6E8A-4147-A177-3AD203B41FA5}">
                      <a16:colId xmlns:a16="http://schemas.microsoft.com/office/drawing/2014/main" val="3551788771"/>
                    </a:ext>
                  </a:extLst>
                </a:gridCol>
                <a:gridCol w="3318803">
                  <a:extLst>
                    <a:ext uri="{9D8B030D-6E8A-4147-A177-3AD203B41FA5}">
                      <a16:colId xmlns:a16="http://schemas.microsoft.com/office/drawing/2014/main" val="189875729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MX" sz="1800" u="none" strike="noStrike" dirty="0">
                          <a:effectLst/>
                        </a:rPr>
                        <a:t>Ciudad</a:t>
                      </a:r>
                      <a:endParaRPr lang="es-MX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es-MX" sz="1800" u="none" strike="noStrike">
                          <a:effectLst/>
                        </a:rPr>
                        <a:t>Anomalía de </a:t>
                      </a:r>
                      <a:br>
                        <a:rPr lang="es-MX" sz="1800" u="none" strike="noStrike">
                          <a:effectLst/>
                        </a:rPr>
                      </a:br>
                      <a:r>
                        <a:rPr lang="es-MX" sz="1800" u="none" strike="noStrike">
                          <a:effectLst/>
                        </a:rPr>
                        <a:t>temperatura (°C)</a:t>
                      </a:r>
                      <a:endParaRPr lang="es-MX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393727669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s-MX" sz="1800" u="none" strike="noStrike">
                          <a:effectLst/>
                        </a:rPr>
                        <a:t>Guadalajara</a:t>
                      </a:r>
                      <a:endParaRPr lang="es-MX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MX" sz="1800" u="none" strike="noStrike" dirty="0" smtClean="0">
                          <a:effectLst/>
                        </a:rPr>
                        <a:t>+1.5</a:t>
                      </a:r>
                      <a:endParaRPr lang="es-MX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58095803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s-MX" sz="1800" u="none" strike="noStrike">
                          <a:effectLst/>
                        </a:rPr>
                        <a:t>Autlán de Navarro</a:t>
                      </a:r>
                      <a:endParaRPr lang="es-MX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MX" sz="1800" u="none" strike="noStrike" dirty="0" smtClean="0">
                          <a:effectLst/>
                        </a:rPr>
                        <a:t>+1.9</a:t>
                      </a:r>
                      <a:endParaRPr lang="es-MX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35244680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s-MX" sz="1800" u="none" strike="noStrike">
                          <a:effectLst/>
                        </a:rPr>
                        <a:t>Ocotlán</a:t>
                      </a:r>
                      <a:endParaRPr lang="es-MX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MX" sz="1800" u="none" strike="noStrike" dirty="0" smtClean="0">
                          <a:effectLst/>
                        </a:rPr>
                        <a:t>+1.6</a:t>
                      </a:r>
                      <a:endParaRPr lang="es-MX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49855194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s-MX" sz="1800" u="none" strike="noStrike">
                          <a:effectLst/>
                        </a:rPr>
                        <a:t>Colotlán</a:t>
                      </a:r>
                      <a:endParaRPr lang="es-MX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MX" sz="1800" u="none" strike="noStrike" dirty="0" smtClean="0">
                          <a:effectLst/>
                        </a:rPr>
                        <a:t>+2.1</a:t>
                      </a:r>
                      <a:endParaRPr lang="es-MX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26237928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s-MX" sz="1800" u="none" strike="noStrike">
                          <a:effectLst/>
                        </a:rPr>
                        <a:t>Lagos de Moreno</a:t>
                      </a:r>
                      <a:endParaRPr lang="es-MX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MX" sz="1800" u="none" strike="noStrike" dirty="0" smtClean="0">
                          <a:effectLst/>
                        </a:rPr>
                        <a:t>+1.6</a:t>
                      </a:r>
                      <a:endParaRPr lang="es-MX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33681472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s-MX" sz="1800" u="none" strike="noStrike">
                          <a:effectLst/>
                        </a:rPr>
                        <a:t>Zapotlán el Grande</a:t>
                      </a:r>
                      <a:endParaRPr lang="es-MX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MX" sz="1800" u="none" strike="noStrike" dirty="0" smtClean="0">
                          <a:effectLst/>
                        </a:rPr>
                        <a:t>+1.4</a:t>
                      </a:r>
                      <a:endParaRPr lang="es-MX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9258302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s-MX" sz="1800" u="none" strike="noStrike">
                          <a:effectLst/>
                        </a:rPr>
                        <a:t>Puerto Vallarta</a:t>
                      </a:r>
                      <a:endParaRPr lang="es-MX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MX" sz="1800" u="none" strike="noStrike" dirty="0" smtClean="0">
                          <a:effectLst/>
                        </a:rPr>
                        <a:t>+2.2</a:t>
                      </a:r>
                      <a:endParaRPr lang="es-MX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99627217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s-MX" sz="1800" u="none" strike="noStrike">
                          <a:effectLst/>
                        </a:rPr>
                        <a:t>Cihuatlán</a:t>
                      </a:r>
                      <a:endParaRPr lang="es-MX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MX" sz="1800" u="none" strike="noStrike" dirty="0" smtClean="0">
                          <a:effectLst/>
                        </a:rPr>
                        <a:t>+2.2</a:t>
                      </a:r>
                      <a:endParaRPr lang="es-MX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28233945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s-MX" sz="1800" u="none" strike="noStrike">
                          <a:effectLst/>
                        </a:rPr>
                        <a:t>Tepatitlán de Morelos</a:t>
                      </a:r>
                      <a:endParaRPr lang="es-MX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MX" sz="1800" u="none" strike="noStrike" dirty="0" smtClean="0">
                          <a:effectLst/>
                        </a:rPr>
                        <a:t>+1.5</a:t>
                      </a:r>
                      <a:endParaRPr lang="es-MX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4963463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s-MX" sz="1800" u="none" strike="noStrike">
                          <a:effectLst/>
                        </a:rPr>
                        <a:t>Ameca</a:t>
                      </a:r>
                      <a:endParaRPr lang="es-MX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MX" sz="1800" u="none" strike="noStrike" dirty="0" smtClean="0">
                          <a:effectLst/>
                        </a:rPr>
                        <a:t>+1.8</a:t>
                      </a:r>
                      <a:endParaRPr lang="es-MX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7996025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s-MX" sz="1800" u="none" strike="noStrike">
                          <a:effectLst/>
                        </a:rPr>
                        <a:t>Tapalpa</a:t>
                      </a:r>
                      <a:endParaRPr lang="es-MX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MX" sz="1800" u="none" strike="noStrike" dirty="0" smtClean="0">
                          <a:effectLst/>
                        </a:rPr>
                        <a:t>+1.6</a:t>
                      </a:r>
                      <a:endParaRPr lang="es-MX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49162201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s-MX" sz="1800" u="none" strike="noStrike">
                          <a:effectLst/>
                        </a:rPr>
                        <a:t>Tequila</a:t>
                      </a:r>
                      <a:endParaRPr lang="es-MX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MX" sz="1800" u="none" strike="noStrike" dirty="0" smtClean="0">
                          <a:effectLst/>
                        </a:rPr>
                        <a:t>+2.3</a:t>
                      </a:r>
                      <a:endParaRPr lang="es-MX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25652124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s-MX" sz="1800" u="none" strike="noStrike">
                          <a:effectLst/>
                        </a:rPr>
                        <a:t>Mazamitla</a:t>
                      </a:r>
                      <a:endParaRPr lang="es-MX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MX" sz="1800" u="none" strike="noStrike" smtClean="0">
                          <a:effectLst/>
                        </a:rPr>
                        <a:t>+1.5</a:t>
                      </a:r>
                      <a:endParaRPr lang="es-MX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446204043"/>
                  </a:ext>
                </a:extLst>
              </a:tr>
            </a:tbl>
          </a:graphicData>
        </a:graphic>
      </p:graphicFrame>
      <p:pic>
        <p:nvPicPr>
          <p:cNvPr id="3" name="Imagen 2">
            <a:extLst>
              <a:ext uri="{FF2B5EF4-FFF2-40B4-BE49-F238E27FC236}">
                <a16:creationId xmlns:a16="http://schemas.microsoft.com/office/drawing/2014/main" id="{E77EB361-3B80-5221-D567-301C92BA42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97262" y="115440"/>
            <a:ext cx="1507647" cy="549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384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>
              <a:alpha val="56725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4" name="Google Shape;134;p4" descr="Universidad de Guadalajara - Acceso a MATLAB para todos los usuarios -  MATLAB &amp; Simulink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737029" y="161840"/>
            <a:ext cx="3010840" cy="1107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4" descr="Texto&#10;&#10;El contenido generado por IA puede ser incorrecto.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78848" y="266420"/>
            <a:ext cx="4049048" cy="933179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4"/>
          <p:cNvSpPr txBox="1"/>
          <p:nvPr/>
        </p:nvSpPr>
        <p:spPr>
          <a:xfrm>
            <a:off x="599615" y="2100724"/>
            <a:ext cx="10349400" cy="163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6000" b="1" i="0" u="none" strike="noStrike" cap="none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Perspectiva Climática</a:t>
            </a:r>
            <a:endParaRPr dirty="0">
              <a:solidFill>
                <a:schemeClr val="tx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4000" b="1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Marzo - abril 2026</a:t>
            </a:r>
            <a:endParaRPr sz="3200" b="1" dirty="0">
              <a:solidFill>
                <a:schemeClr val="tx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>
          <a:extLst>
            <a:ext uri="{FF2B5EF4-FFF2-40B4-BE49-F238E27FC236}">
              <a16:creationId xmlns:a16="http://schemas.microsoft.com/office/drawing/2014/main" id="{F4D76091-CD65-E847-7E57-F3BB53AB2D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6" descr="Logos IAM | Instituto de Astronomía y Meteorología">
            <a:extLst>
              <a:ext uri="{FF2B5EF4-FFF2-40B4-BE49-F238E27FC236}">
                <a16:creationId xmlns:a16="http://schemas.microsoft.com/office/drawing/2014/main" id="{EF6E7118-24BF-B7D9-831F-C70AF07F61A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943449" y="123246"/>
            <a:ext cx="3107498" cy="717115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6">
            <a:extLst>
              <a:ext uri="{FF2B5EF4-FFF2-40B4-BE49-F238E27FC236}">
                <a16:creationId xmlns:a16="http://schemas.microsoft.com/office/drawing/2014/main" id="{1B3A9CEB-C797-0FA1-C250-653ADB987B0E}"/>
              </a:ext>
            </a:extLst>
          </p:cNvPr>
          <p:cNvSpPr/>
          <p:nvPr/>
        </p:nvSpPr>
        <p:spPr>
          <a:xfrm>
            <a:off x="451413" y="861945"/>
            <a:ext cx="648182" cy="56174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" name="Google Shape;162;p6">
            <a:extLst>
              <a:ext uri="{FF2B5EF4-FFF2-40B4-BE49-F238E27FC236}">
                <a16:creationId xmlns:a16="http://schemas.microsoft.com/office/drawing/2014/main" id="{25853D3E-59AE-F7C8-E452-B3C63B8C3660}"/>
              </a:ext>
            </a:extLst>
          </p:cNvPr>
          <p:cNvSpPr/>
          <p:nvPr/>
        </p:nvSpPr>
        <p:spPr>
          <a:xfrm>
            <a:off x="702887" y="1378222"/>
            <a:ext cx="388395" cy="330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Google Shape;159;p6">
            <a:extLst>
              <a:ext uri="{FF2B5EF4-FFF2-40B4-BE49-F238E27FC236}">
                <a16:creationId xmlns:a16="http://schemas.microsoft.com/office/drawing/2014/main" id="{72DF02F7-DC2E-9E51-3BB9-880D5A85188F}"/>
              </a:ext>
            </a:extLst>
          </p:cNvPr>
          <p:cNvSpPr txBox="1"/>
          <p:nvPr/>
        </p:nvSpPr>
        <p:spPr>
          <a:xfrm>
            <a:off x="329553" y="215614"/>
            <a:ext cx="1069830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3600" b="1" dirty="0">
                <a:solidFill>
                  <a:srgbClr val="2F549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El Niño – Oscilación del Sur</a:t>
            </a:r>
            <a:endParaRPr dirty="0"/>
          </a:p>
        </p:txBody>
      </p:sp>
      <p:pic>
        <p:nvPicPr>
          <p:cNvPr id="4" name="Imagen 3" descr="Gráfico&#10;&#10;El contenido generado por IA puede ser incorrecto.">
            <a:extLst>
              <a:ext uri="{FF2B5EF4-FFF2-40B4-BE49-F238E27FC236}">
                <a16:creationId xmlns:a16="http://schemas.microsoft.com/office/drawing/2014/main" id="{F0E31A82-1DD6-510C-9576-D97A68E884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3568" y="1651043"/>
            <a:ext cx="5827229" cy="4117688"/>
          </a:xfrm>
          <a:prstGeom prst="rect">
            <a:avLst/>
          </a:prstGeom>
        </p:spPr>
      </p:pic>
      <p:pic>
        <p:nvPicPr>
          <p:cNvPr id="6" name="Imagen 5" descr="Gráfico, Gráfico de barras, Histograma&#10;&#10;El contenido generado por IA puede ser incorrecto.">
            <a:extLst>
              <a:ext uri="{FF2B5EF4-FFF2-40B4-BE49-F238E27FC236}">
                <a16:creationId xmlns:a16="http://schemas.microsoft.com/office/drawing/2014/main" id="{D4272734-C99A-7ABC-30A7-26F391E7B4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14" y="1643760"/>
            <a:ext cx="6224953" cy="4290072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87D07CF7-4F9D-510C-0DDC-2DFC79C05B37}"/>
              </a:ext>
            </a:extLst>
          </p:cNvPr>
          <p:cNvSpPr/>
          <p:nvPr/>
        </p:nvSpPr>
        <p:spPr>
          <a:xfrm>
            <a:off x="6834554" y="4185138"/>
            <a:ext cx="4407877" cy="1277816"/>
          </a:xfrm>
          <a:prstGeom prst="rect">
            <a:avLst/>
          </a:prstGeom>
          <a:solidFill>
            <a:schemeClr val="accent1">
              <a:lumMod val="40000"/>
              <a:lumOff val="60000"/>
              <a:alpha val="5389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30553BD7-3422-B8F8-B63D-905A3A657E32}"/>
              </a:ext>
            </a:extLst>
          </p:cNvPr>
          <p:cNvSpPr/>
          <p:nvPr/>
        </p:nvSpPr>
        <p:spPr>
          <a:xfrm>
            <a:off x="6834554" y="1898161"/>
            <a:ext cx="4407877" cy="1629508"/>
          </a:xfrm>
          <a:prstGeom prst="rect">
            <a:avLst/>
          </a:prstGeom>
          <a:solidFill>
            <a:srgbClr val="FF0000">
              <a:alpha val="34461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3C96B563-FAC4-59C5-434F-C22D80AC3419}"/>
              </a:ext>
            </a:extLst>
          </p:cNvPr>
          <p:cNvSpPr txBox="1"/>
          <p:nvPr/>
        </p:nvSpPr>
        <p:spPr>
          <a:xfrm>
            <a:off x="8733693" y="2405138"/>
            <a:ext cx="13481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>
                <a:solidFill>
                  <a:srgbClr val="C00000"/>
                </a:solidFill>
              </a:rPr>
              <a:t>El Niño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9555838B-723B-32DA-FB5F-ED1D87F80660}"/>
              </a:ext>
            </a:extLst>
          </p:cNvPr>
          <p:cNvSpPr txBox="1"/>
          <p:nvPr/>
        </p:nvSpPr>
        <p:spPr>
          <a:xfrm>
            <a:off x="8733693" y="4824046"/>
            <a:ext cx="13481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>
                <a:solidFill>
                  <a:schemeClr val="accent1">
                    <a:lumMod val="75000"/>
                  </a:schemeClr>
                </a:solidFill>
              </a:rPr>
              <a:t>La Niña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9C25EFAE-B5E8-FEF1-99C3-843E2943CEEC}"/>
              </a:ext>
            </a:extLst>
          </p:cNvPr>
          <p:cNvSpPr txBox="1"/>
          <p:nvPr/>
        </p:nvSpPr>
        <p:spPr>
          <a:xfrm>
            <a:off x="6940063" y="3555998"/>
            <a:ext cx="13481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>
                <a:solidFill>
                  <a:schemeClr val="bg1">
                    <a:lumMod val="50000"/>
                  </a:schemeClr>
                </a:solidFill>
              </a:rPr>
              <a:t>Neutral</a:t>
            </a:r>
          </a:p>
        </p:txBody>
      </p:sp>
    </p:spTree>
    <p:extLst>
      <p:ext uri="{BB962C8B-B14F-4D97-AF65-F5344CB8AC3E}">
        <p14:creationId xmlns:p14="http://schemas.microsoft.com/office/powerpoint/2010/main" val="3046877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/>
      <p:bldP spid="10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6" descr="Logos IAM | Instituto de Astronomía y Meteorologí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943449" y="123246"/>
            <a:ext cx="3107498" cy="717115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6"/>
          <p:cNvSpPr/>
          <p:nvPr/>
        </p:nvSpPr>
        <p:spPr>
          <a:xfrm>
            <a:off x="451413" y="861945"/>
            <a:ext cx="648182" cy="56174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Google Shape;159;p6">
            <a:extLst>
              <a:ext uri="{FF2B5EF4-FFF2-40B4-BE49-F238E27FC236}">
                <a16:creationId xmlns:a16="http://schemas.microsoft.com/office/drawing/2014/main" id="{44FE507A-7BDA-94B5-B758-EB7197C3AA5D}"/>
              </a:ext>
            </a:extLst>
          </p:cNvPr>
          <p:cNvSpPr txBox="1"/>
          <p:nvPr/>
        </p:nvSpPr>
        <p:spPr>
          <a:xfrm>
            <a:off x="329553" y="215614"/>
            <a:ext cx="1069830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3600" b="1" dirty="0">
                <a:solidFill>
                  <a:srgbClr val="2F549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Anomalías de Precipitación </a:t>
            </a:r>
            <a:r>
              <a:rPr lang="es-MX" sz="2800" b="1" dirty="0">
                <a:solidFill>
                  <a:srgbClr val="2F549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(febrero-marzo)</a:t>
            </a:r>
            <a:endParaRPr lang="es-MX" sz="3600" b="1" dirty="0">
              <a:solidFill>
                <a:srgbClr val="2F549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7EBA014B-A27A-680E-C8F5-4A50A151339C}"/>
              </a:ext>
            </a:extLst>
          </p:cNvPr>
          <p:cNvSpPr/>
          <p:nvPr/>
        </p:nvSpPr>
        <p:spPr>
          <a:xfrm>
            <a:off x="4173415" y="977719"/>
            <a:ext cx="3470031" cy="3118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5" name="Imagen 4" descr="Mapa&#10;&#10;El contenido generado por IA puede ser incorrecto.">
            <a:extLst>
              <a:ext uri="{FF2B5EF4-FFF2-40B4-BE49-F238E27FC236}">
                <a16:creationId xmlns:a16="http://schemas.microsoft.com/office/drawing/2014/main" id="{21153F34-82A9-D2FC-87ED-005DF20E0B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t="5136"/>
          <a:stretch>
            <a:fillRect/>
          </a:stretch>
        </p:blipFill>
        <p:spPr>
          <a:xfrm>
            <a:off x="2136530" y="994894"/>
            <a:ext cx="7570178" cy="575993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>
          <a:extLst>
            <a:ext uri="{FF2B5EF4-FFF2-40B4-BE49-F238E27FC236}">
              <a16:creationId xmlns:a16="http://schemas.microsoft.com/office/drawing/2014/main" id="{2941FDBF-17A9-F93D-54CE-C3A39BDD58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6" descr="Logos IAM | Instituto de Astronomía y Meteorología">
            <a:extLst>
              <a:ext uri="{FF2B5EF4-FFF2-40B4-BE49-F238E27FC236}">
                <a16:creationId xmlns:a16="http://schemas.microsoft.com/office/drawing/2014/main" id="{DFCB1475-59AA-3255-F0D4-474C21F861C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943449" y="123246"/>
            <a:ext cx="3107498" cy="717115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6">
            <a:extLst>
              <a:ext uri="{FF2B5EF4-FFF2-40B4-BE49-F238E27FC236}">
                <a16:creationId xmlns:a16="http://schemas.microsoft.com/office/drawing/2014/main" id="{1713E076-C450-454B-8FE2-B29325A3837C}"/>
              </a:ext>
            </a:extLst>
          </p:cNvPr>
          <p:cNvSpPr/>
          <p:nvPr/>
        </p:nvSpPr>
        <p:spPr>
          <a:xfrm>
            <a:off x="451413" y="861945"/>
            <a:ext cx="648182" cy="56174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Google Shape;159;p6">
            <a:extLst>
              <a:ext uri="{FF2B5EF4-FFF2-40B4-BE49-F238E27FC236}">
                <a16:creationId xmlns:a16="http://schemas.microsoft.com/office/drawing/2014/main" id="{C6A19275-CE5D-B892-302C-E98FAABAA40A}"/>
              </a:ext>
            </a:extLst>
          </p:cNvPr>
          <p:cNvSpPr txBox="1"/>
          <p:nvPr/>
        </p:nvSpPr>
        <p:spPr>
          <a:xfrm>
            <a:off x="329553" y="215614"/>
            <a:ext cx="1069830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3600" b="1" dirty="0">
                <a:solidFill>
                  <a:srgbClr val="2F549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Anomalías de Temperatura </a:t>
            </a:r>
            <a:r>
              <a:rPr lang="es-MX" sz="2800" b="1" dirty="0">
                <a:solidFill>
                  <a:srgbClr val="2F549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(febrero-marzo)</a:t>
            </a:r>
            <a:endParaRPr lang="es-MX" sz="3600" b="1" dirty="0">
              <a:solidFill>
                <a:srgbClr val="2F549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359B0393-9105-FA39-CC9D-3DB38D07A50B}"/>
              </a:ext>
            </a:extLst>
          </p:cNvPr>
          <p:cNvSpPr/>
          <p:nvPr/>
        </p:nvSpPr>
        <p:spPr>
          <a:xfrm>
            <a:off x="4173415" y="977719"/>
            <a:ext cx="3470031" cy="3118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1F31789E-62E8-DC81-5534-3C02A172CD2A}"/>
              </a:ext>
            </a:extLst>
          </p:cNvPr>
          <p:cNvSpPr/>
          <p:nvPr/>
        </p:nvSpPr>
        <p:spPr>
          <a:xfrm>
            <a:off x="4340431" y="994636"/>
            <a:ext cx="3470031" cy="3118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4" name="Imagen 3" descr="Mapa&#10;&#10;El contenido generado por IA puede ser incorrecto.">
            <a:extLst>
              <a:ext uri="{FF2B5EF4-FFF2-40B4-BE49-F238E27FC236}">
                <a16:creationId xmlns:a16="http://schemas.microsoft.com/office/drawing/2014/main" id="{8F411004-ADCB-509F-5666-0E79365D49A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5589"/>
          <a:stretch>
            <a:fillRect/>
          </a:stretch>
        </p:blipFill>
        <p:spPr>
          <a:xfrm>
            <a:off x="2145324" y="1012823"/>
            <a:ext cx="7506478" cy="5737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3795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>
          <a:extLst>
            <a:ext uri="{FF2B5EF4-FFF2-40B4-BE49-F238E27FC236}">
              <a16:creationId xmlns:a16="http://schemas.microsoft.com/office/drawing/2014/main" id="{D7FEF9D8-DF66-6AE9-257E-793036EB29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6" descr="Logos IAM | Instituto de Astronomía y Meteorología">
            <a:extLst>
              <a:ext uri="{FF2B5EF4-FFF2-40B4-BE49-F238E27FC236}">
                <a16:creationId xmlns:a16="http://schemas.microsoft.com/office/drawing/2014/main" id="{242A7E8B-8507-7CF7-7F53-F2010D65DDE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943449" y="123246"/>
            <a:ext cx="3107498" cy="717115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6">
            <a:extLst>
              <a:ext uri="{FF2B5EF4-FFF2-40B4-BE49-F238E27FC236}">
                <a16:creationId xmlns:a16="http://schemas.microsoft.com/office/drawing/2014/main" id="{6CBA07C0-9E02-D7F4-A8AD-37614F5E951D}"/>
              </a:ext>
            </a:extLst>
          </p:cNvPr>
          <p:cNvSpPr/>
          <p:nvPr/>
        </p:nvSpPr>
        <p:spPr>
          <a:xfrm>
            <a:off x="451413" y="861945"/>
            <a:ext cx="648182" cy="56174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Google Shape;159;p6">
            <a:extLst>
              <a:ext uri="{FF2B5EF4-FFF2-40B4-BE49-F238E27FC236}">
                <a16:creationId xmlns:a16="http://schemas.microsoft.com/office/drawing/2014/main" id="{7EAB1525-3B3E-BF7F-C1B1-DA47542B0EA0}"/>
              </a:ext>
            </a:extLst>
          </p:cNvPr>
          <p:cNvSpPr txBox="1"/>
          <p:nvPr/>
        </p:nvSpPr>
        <p:spPr>
          <a:xfrm>
            <a:off x="329553" y="215614"/>
            <a:ext cx="10698300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3600" b="1" dirty="0">
                <a:solidFill>
                  <a:srgbClr val="2F549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Probables precipitaciones</a:t>
            </a: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400" b="1" dirty="0">
                <a:solidFill>
                  <a:srgbClr val="2F549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4-8 de febrero 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9CD9047D-6C00-F504-3486-47CE898FBF2D}"/>
              </a:ext>
            </a:extLst>
          </p:cNvPr>
          <p:cNvSpPr/>
          <p:nvPr/>
        </p:nvSpPr>
        <p:spPr>
          <a:xfrm>
            <a:off x="4173415" y="977719"/>
            <a:ext cx="3470031" cy="3118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916072B6-8A59-BFD5-C664-8479F78B60BC}"/>
              </a:ext>
            </a:extLst>
          </p:cNvPr>
          <p:cNvSpPr/>
          <p:nvPr/>
        </p:nvSpPr>
        <p:spPr>
          <a:xfrm>
            <a:off x="4340431" y="994636"/>
            <a:ext cx="3470031" cy="3118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3" name="Grabación de pantalla 2026-02-03 a la(s) 8.41.26 a.m.">
            <a:hlinkClick r:id="" action="ppaction://media"/>
            <a:extLst>
              <a:ext uri="{FF2B5EF4-FFF2-40B4-BE49-F238E27FC236}">
                <a16:creationId xmlns:a16="http://schemas.microsoft.com/office/drawing/2014/main" id="{AF3FBAA3-E430-6CFA-46CB-105ED249A0B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90408" y="1069198"/>
            <a:ext cx="7036044" cy="5665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031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315</TotalTime>
  <Words>222</Words>
  <Application>Microsoft Office PowerPoint</Application>
  <PresentationFormat>Panorámica</PresentationFormat>
  <Paragraphs>113</Paragraphs>
  <Slides>10</Slides>
  <Notes>10</Notes>
  <HiddenSlides>0</HiddenSlides>
  <MMClips>1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4" baseType="lpstr">
      <vt:lpstr>Arial</vt:lpstr>
      <vt:lpstr>Calibri</vt:lpstr>
      <vt:lpstr>Times New Roman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Mauricio Lopez Reyes</dc:creator>
  <cp:lastModifiedBy>Ricardo Ocampo</cp:lastModifiedBy>
  <cp:revision>42</cp:revision>
  <dcterms:created xsi:type="dcterms:W3CDTF">2023-11-29T23:20:09Z</dcterms:created>
  <dcterms:modified xsi:type="dcterms:W3CDTF">2026-02-03T16:56:13Z</dcterms:modified>
</cp:coreProperties>
</file>